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57752" y="3786190"/>
            <a:ext cx="4100514" cy="1084261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 </a:t>
            </a:r>
            <a:r>
              <a:rPr lang="ru-RU" sz="2400" dirty="0" smtClean="0"/>
              <a:t>декабря дети, участники художественной самодеятельности Петровского СДК, посетили </a:t>
            </a:r>
            <a:r>
              <a:rPr lang="ru-RU" sz="2400" dirty="0" smtClean="0"/>
              <a:t>труженика тыла Васильеву Любовь </a:t>
            </a:r>
            <a:r>
              <a:rPr lang="ru-RU" sz="2400" dirty="0" smtClean="0"/>
              <a:t>Сидоровну</a:t>
            </a:r>
            <a:r>
              <a:rPr lang="ru-RU" sz="2400" dirty="0" smtClean="0"/>
              <a:t>, которой 21 декабря исполняется 90 лет.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2486020" cy="82868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E:\1 декабря\IMG_52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"/>
            <a:ext cx="4500562" cy="3571875"/>
          </a:xfrm>
          <a:prstGeom prst="rect">
            <a:avLst/>
          </a:prstGeom>
          <a:noFill/>
        </p:spPr>
      </p:pic>
      <p:pic>
        <p:nvPicPr>
          <p:cNvPr id="1027" name="Picture 3" descr="E:\1 декабря\IMG_52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4667062" cy="3500438"/>
          </a:xfrm>
          <a:prstGeom prst="rect">
            <a:avLst/>
          </a:prstGeom>
          <a:noFill/>
        </p:spPr>
      </p:pic>
      <p:pic>
        <p:nvPicPr>
          <p:cNvPr id="1028" name="Picture 4" descr="E:\1 декабря\IMG_523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00439"/>
            <a:ext cx="4643438" cy="3357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1 декабря дети, участники художественной самодеятельности Петровского СДК, посетили труженика тыла Васильеву Любовь Сидоровну, которой 21 декабря исполняется 90 лет.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</dc:creator>
  <cp:lastModifiedBy>про</cp:lastModifiedBy>
  <cp:revision>2</cp:revision>
  <dcterms:created xsi:type="dcterms:W3CDTF">2016-10-29T09:32:52Z</dcterms:created>
  <dcterms:modified xsi:type="dcterms:W3CDTF">2016-10-29T09:49:03Z</dcterms:modified>
</cp:coreProperties>
</file>